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7" r:id="rId4"/>
    <p:sldId id="262" r:id="rId5"/>
    <p:sldId id="259" r:id="rId6"/>
    <p:sldId id="256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C96AB-A6C3-4545-9E8A-D4486E238F24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805B9-195A-4EDC-8A42-6C6B703F87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Hacer Ahora. </a:t>
            </a:r>
            <a:r>
              <a:rPr lang="es-ES_tradnl" sz="4444" dirty="0" smtClean="0"/>
              <a:t>Traduce las preguntas. </a:t>
            </a:r>
            <a:endParaRPr lang="es-ES_tradnl" sz="4444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/>
              <a:t>**</a:t>
            </a:r>
            <a:r>
              <a:rPr lang="es-ES_tradnl" dirty="0" err="1" smtClean="0"/>
              <a:t>Skip</a:t>
            </a:r>
            <a:r>
              <a:rPr lang="es-ES_tradnl" dirty="0" smtClean="0"/>
              <a:t> a </a:t>
            </a:r>
            <a:r>
              <a:rPr lang="es-ES_tradnl" dirty="0" err="1" smtClean="0"/>
              <a:t>line</a:t>
            </a:r>
            <a:r>
              <a:rPr lang="es-ES_tradnl" dirty="0" smtClean="0"/>
              <a:t> </a:t>
            </a:r>
            <a:r>
              <a:rPr lang="es-ES_tradnl" dirty="0" err="1" smtClean="0"/>
              <a:t>between</a:t>
            </a:r>
            <a:r>
              <a:rPr lang="es-ES_tradnl" dirty="0" smtClean="0"/>
              <a:t> </a:t>
            </a:r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question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paper</a:t>
            </a:r>
            <a:r>
              <a:rPr lang="es-ES_tradnl" dirty="0" smtClean="0"/>
              <a:t>. </a:t>
            </a:r>
          </a:p>
          <a:p>
            <a:pPr>
              <a:buNone/>
            </a:pPr>
            <a:endParaRPr lang="es-ES_tradnl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house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smtClean="0"/>
              <a:t>How </a:t>
            </a:r>
            <a:r>
              <a:rPr lang="es-ES_tradnl" dirty="0" err="1" smtClean="0"/>
              <a:t>many</a:t>
            </a:r>
            <a:r>
              <a:rPr lang="es-ES_tradnl" dirty="0" smtClean="0"/>
              <a:t> </a:t>
            </a:r>
            <a:r>
              <a:rPr lang="es-ES_tradnl" dirty="0" err="1" smtClean="0"/>
              <a:t>floors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house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classes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have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favorite</a:t>
            </a:r>
            <a:r>
              <a:rPr lang="es-ES_tradnl" dirty="0" smtClean="0"/>
              <a:t> </a:t>
            </a:r>
            <a:r>
              <a:rPr lang="es-ES_tradnl" dirty="0" err="1" smtClean="0"/>
              <a:t>class</a:t>
            </a:r>
            <a:r>
              <a:rPr lang="es-ES_tradnl" dirty="0" smtClean="0"/>
              <a:t> </a:t>
            </a:r>
            <a:r>
              <a:rPr lang="es-ES_tradnl" dirty="0" err="1" smtClean="0"/>
              <a:t>and</a:t>
            </a:r>
            <a:r>
              <a:rPr lang="es-ES_tradnl" dirty="0" smtClean="0"/>
              <a:t> </a:t>
            </a:r>
            <a:r>
              <a:rPr lang="es-ES_tradnl" dirty="0" err="1" smtClean="0"/>
              <a:t>why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classes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do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morning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eat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dinner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do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friends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drink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breakfast</a:t>
            </a:r>
            <a:r>
              <a:rPr lang="es-ES_tradnl" dirty="0" smtClean="0"/>
              <a:t>?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 time do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arrive</a:t>
            </a:r>
            <a:r>
              <a:rPr lang="es-ES_tradnl" dirty="0" smtClean="0"/>
              <a:t> at </a:t>
            </a:r>
            <a:r>
              <a:rPr lang="es-ES_tradnl" dirty="0" err="1" smtClean="0"/>
              <a:t>school</a:t>
            </a:r>
            <a:r>
              <a:rPr lang="es-ES_tradnl" dirty="0" smtClean="0"/>
              <a:t>?</a:t>
            </a:r>
            <a:endParaRPr lang="en-US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s-ES_tradnl" dirty="0" smtClean="0"/>
              <a:t>¡El examen de hablar!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s-ES_tradnl" smtClean="0"/>
              <a:t>You will pick a prompt at random without seeing the prompt. </a:t>
            </a:r>
          </a:p>
          <a:p>
            <a:r>
              <a:rPr lang="es-ES_tradnl" smtClean="0"/>
              <a:t>The prompt will be in English and will be based on one of the following prompts: 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_tradnl" smtClean="0"/>
              <a:t>School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_tradnl" smtClean="0"/>
              <a:t>House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_tradnl" smtClean="0"/>
              <a:t>Daily Routine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_tradnl" smtClean="0"/>
              <a:t>Food/Drinks</a:t>
            </a:r>
          </a:p>
          <a:p>
            <a:r>
              <a:rPr lang="es-ES_tradnl" smtClean="0"/>
              <a:t>You will have 2 minutes to read the prompt, brainstorm, and bullet out notes on a scrap sheet of paper. </a:t>
            </a:r>
          </a:p>
          <a:p>
            <a:r>
              <a:rPr lang="es-ES_tradnl" smtClean="0"/>
              <a:t>You will then speak on your topic for as long as you can. 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¡Palabras Para Elaboración!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First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Second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Later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Then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After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Also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But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Because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Finally</a:t>
            </a: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morning</a:t>
            </a:r>
            <a:r>
              <a:rPr lang="es-ES_tradnl" dirty="0" smtClean="0"/>
              <a:t>/</a:t>
            </a:r>
            <a:r>
              <a:rPr lang="es-ES_tradnl" dirty="0" err="1" smtClean="0"/>
              <a:t>afternoon</a:t>
            </a:r>
            <a:r>
              <a:rPr lang="es-ES_tradnl" dirty="0" smtClean="0"/>
              <a:t>/night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For</a:t>
            </a:r>
            <a:r>
              <a:rPr lang="es-ES_tradnl" dirty="0" smtClean="0"/>
              <a:t> (</a:t>
            </a:r>
            <a:r>
              <a:rPr lang="es-ES_tradnl" dirty="0" err="1" smtClean="0"/>
              <a:t>with</a:t>
            </a:r>
            <a:r>
              <a:rPr lang="es-ES_tradnl" dirty="0" smtClean="0"/>
              <a:t> a </a:t>
            </a:r>
            <a:r>
              <a:rPr lang="es-ES_tradnl" dirty="0" err="1" smtClean="0"/>
              <a:t>class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meal</a:t>
            </a:r>
            <a:r>
              <a:rPr lang="es-ES_tradnl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¡Palabras Interrogativas!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Who</a:t>
            </a:r>
            <a:r>
              <a:rPr lang="es-ES_tradnl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What</a:t>
            </a:r>
            <a:r>
              <a:rPr lang="es-ES_tradnl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When</a:t>
            </a:r>
            <a:r>
              <a:rPr lang="es-ES_tradnl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Where</a:t>
            </a:r>
            <a:r>
              <a:rPr lang="es-ES_tradnl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err="1" smtClean="0"/>
              <a:t>Why</a:t>
            </a:r>
            <a:r>
              <a:rPr lang="es-ES_tradnl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How </a:t>
            </a:r>
            <a:r>
              <a:rPr lang="es-ES_tradnl" dirty="0" err="1" smtClean="0"/>
              <a:t>many</a:t>
            </a:r>
            <a:r>
              <a:rPr lang="es-ES_tradnl" dirty="0" smtClean="0"/>
              <a:t>? 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En el Colegio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/>
            <a:r>
              <a:rPr lang="en-US" sz="2800" dirty="0" smtClean="0"/>
              <a:t>Tell a friend about your class schedule.</a:t>
            </a:r>
          </a:p>
          <a:p>
            <a:pPr marL="342900" indent="-342900"/>
            <a:r>
              <a:rPr lang="en-US" sz="2800" dirty="0" smtClean="0"/>
              <a:t>What time do you arrive at school  in the morning?</a:t>
            </a:r>
          </a:p>
          <a:p>
            <a:pPr marL="342900" indent="-342900"/>
            <a:r>
              <a:rPr lang="en-US" sz="2800" dirty="0" smtClean="0"/>
              <a:t>What classes do have?  </a:t>
            </a:r>
          </a:p>
          <a:p>
            <a:pPr marL="342900" indent="-342900"/>
            <a:r>
              <a:rPr lang="en-US" sz="2800" dirty="0" smtClean="0"/>
              <a:t>Describe your classes.  Which is your favorite class and why?  </a:t>
            </a:r>
          </a:p>
          <a:p>
            <a:pPr marL="342900" indent="-342900"/>
            <a:r>
              <a:rPr lang="en-US" sz="2800" dirty="0" smtClean="0"/>
              <a:t>Tell what school supplies you need for your classes.</a:t>
            </a:r>
          </a:p>
          <a:p>
            <a:pPr marL="342900" indent="-342900"/>
            <a:r>
              <a:rPr lang="en-US" sz="2800" dirty="0" smtClean="0"/>
              <a:t>What time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do you leave school in the afternoon?  </a:t>
            </a:r>
          </a:p>
          <a:p>
            <a:pPr marL="342900" indent="-342900"/>
            <a:r>
              <a:rPr lang="en-US" sz="2800" dirty="0" smtClean="0"/>
              <a:t>Ask your partner a question about their schedule.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En la Casa</a:t>
            </a:r>
            <a:endParaRPr lang="es-ES_tradn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sz="2800" dirty="0" smtClean="0"/>
              <a:t>What is your house like?</a:t>
            </a:r>
          </a:p>
          <a:p>
            <a:pPr marL="342900" indent="-342900"/>
            <a:r>
              <a:rPr lang="en-US" sz="2800" dirty="0" smtClean="0"/>
              <a:t>How many rooms and floors does it have?  </a:t>
            </a:r>
          </a:p>
          <a:p>
            <a:pPr marL="342900" indent="-342900"/>
            <a:r>
              <a:rPr lang="en-US" sz="2800" dirty="0" smtClean="0"/>
              <a:t>What color are certain rooms? </a:t>
            </a:r>
          </a:p>
          <a:p>
            <a:pPr marL="342900" indent="-342900"/>
            <a:r>
              <a:rPr lang="en-US" sz="2800" dirty="0" smtClean="0"/>
              <a:t>What do you do in certain rooms? </a:t>
            </a:r>
          </a:p>
          <a:p>
            <a:pPr marL="342900" indent="-342900"/>
            <a:r>
              <a:rPr lang="en-US" sz="2800" dirty="0" smtClean="0"/>
              <a:t>Describe some rooms and tell what activities you do in them. </a:t>
            </a:r>
          </a:p>
          <a:p>
            <a:pPr marL="342900" indent="-342900"/>
            <a:r>
              <a:rPr lang="en-US" sz="2800" dirty="0" smtClean="0"/>
              <a:t>Ask your partner a question anything about their house or what activities they do there.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Mi Rutina Diaria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sz="3200" dirty="0" smtClean="0"/>
              <a:t>Tell what you do in the morning, afternoon, and at night.  </a:t>
            </a:r>
          </a:p>
          <a:p>
            <a:pPr marL="342900" indent="-342900"/>
            <a:r>
              <a:rPr lang="en-US" sz="3200" dirty="0" smtClean="0"/>
              <a:t>Elaborate on each activity by giving times, where you do these activities, and who you do them with. </a:t>
            </a:r>
          </a:p>
          <a:p>
            <a:pPr marL="342900" indent="-342900"/>
            <a:r>
              <a:rPr lang="en-US" sz="3200" dirty="0" smtClean="0"/>
              <a:t>You can use daily routine phrases and other activities you do each day.</a:t>
            </a:r>
          </a:p>
          <a:p>
            <a:pPr marL="342900" indent="-342900"/>
            <a:r>
              <a:rPr lang="en-US" sz="3200" dirty="0" smtClean="0"/>
              <a:t>Ask your partner a question about their daily routine. </a:t>
            </a:r>
          </a:p>
          <a:p>
            <a:pPr marL="342900" indent="-342900"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La Comida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 marL="342900" indent="-342900"/>
            <a:r>
              <a:rPr lang="en-US" sz="3200" dirty="0" smtClean="0"/>
              <a:t>Talk about what you eat and drink for all three meals of the day.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US" sz="3200" dirty="0" smtClean="0"/>
              <a:t>What are your favorite foods and drinks? What do you not like to eat?  </a:t>
            </a:r>
          </a:p>
          <a:p>
            <a:pPr marL="342900" indent="-342900"/>
            <a:r>
              <a:rPr lang="en-US" sz="3200" dirty="0" smtClean="0"/>
              <a:t>Ask your partner a question dealing with food/drinks</a:t>
            </a:r>
            <a:r>
              <a:rPr lang="en-US" dirty="0" smtClean="0"/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2"/>
          <a:ext cx="9524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714"/>
                <a:gridCol w="1360714"/>
                <a:gridCol w="1360714"/>
                <a:gridCol w="1360714"/>
                <a:gridCol w="1360714"/>
                <a:gridCol w="1360714"/>
                <a:gridCol w="1360714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batido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piso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biblioteca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duermo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Es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mediodía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mochila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habitación 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</a:t>
                      </a:r>
                      <a:r>
                        <a:rPr lang="es-US" b="1" baseline="0" noProof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horario</a:t>
                      </a:r>
                      <a:endParaRPr lang="es-US" b="1" baseline="0" noProof="0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Las tijeras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Yo como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garaje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carpeta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Son las once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Rico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Morado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Ellas estudian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baño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sopa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desayuno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Beber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acuesto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visto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cuarto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¡Buen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Provecho!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salón de clase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afeito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gimnasio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Las ciencias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pizarra blanca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despierto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cocina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Nosotros tomamos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Yo tomo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postre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levanto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Tú escuchas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jugo de naranja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cepillo los dientes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Comer 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bolígrafo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Él</a:t>
                      </a:r>
                      <a:r>
                        <a:rPr lang="es-US" b="1" baseline="0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come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lavo las manos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Estudiar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cena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 té dulce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Ellos leen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Leer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Me maquillo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S" b="1" noProof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La carne</a:t>
                      </a:r>
                      <a:endParaRPr lang="es-US" b="1" noProof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551</Words>
  <Application>Microsoft Office PowerPoint</Application>
  <PresentationFormat>On-screen Show (4:3)</PresentationFormat>
  <Paragraphs>115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Hacer Ahora. Traduce las preguntas. </vt:lpstr>
      <vt:lpstr>¡El examen de hablar!</vt:lpstr>
      <vt:lpstr>¡Palabras Para Elaboración!</vt:lpstr>
      <vt:lpstr>¡Palabras Interrogativas!</vt:lpstr>
      <vt:lpstr>En el Colegio</vt:lpstr>
      <vt:lpstr>En la Casa</vt:lpstr>
      <vt:lpstr>Mi Rutina Diaria</vt:lpstr>
      <vt:lpstr>La Comida</vt:lpstr>
      <vt:lpstr>Slide 9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cheryl.murray</dc:creator>
  <cp:lastModifiedBy>beth.linkston</cp:lastModifiedBy>
  <cp:revision>8</cp:revision>
  <dcterms:created xsi:type="dcterms:W3CDTF">2015-01-06T02:49:18Z</dcterms:created>
  <dcterms:modified xsi:type="dcterms:W3CDTF">2015-01-06T18:54:17Z</dcterms:modified>
</cp:coreProperties>
</file>